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3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73122-79E8-4E53-AA3A-3F05F493B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CD7986-1CD8-4CAA-A4AD-CD9123B26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E1EB7-B15B-4B58-A797-2F6B9D3B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CE5E8-3551-480E-AC82-CDC940BF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F9FC45-D416-4E33-98A7-74902DCE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84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8F3E0-B1DA-45B9-AAFA-1CC8C8BC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D741AA-258D-4589-9769-1EA73825A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702F7-87E4-43BC-BEE9-DD523B6D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24B823-1D2B-4127-BBBF-7FDFC6FE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DB6FB3-74D3-4729-BBFD-A44C8954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30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64DDF8-841B-4B3C-8BE6-7DBBF038E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37C0BB-73ED-43B0-8273-82C921E38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2912E0-CEC1-4D06-92D3-D03381C9C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A7773-37F2-4B0F-A4E8-C9493BB6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EB5F3F-C2BB-447C-B695-45291AB5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75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2F0005-6DC9-43AF-83AE-1A6B34C8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8EE29-F741-4B10-A66B-FCD601BA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A91FD0-C210-4FCF-817E-08A6B720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56842C-7C2D-4123-BC5F-5CB71DA9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DFAA4-2A09-4951-8AAB-348B51DE8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72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07FFC-C7C5-47D6-A399-F02D6D5E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4AAC83-B595-41CD-AA6A-79E419DA7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2DFFC6-7B50-479A-89CF-A4988E9A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84CC3C-5835-4A4D-9DA1-9A1BD0DF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7928AE-C571-4979-881A-07ED1F0D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9F51D-2486-469A-A926-0A46D819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0F9D7-C958-4C39-99D7-CEF238703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E73902-7693-4C1D-9F42-F3A3E4414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025616-864D-430F-A258-268B571E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94330D-91AC-487F-BFA8-4FA2148A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118DA9-6BFC-444E-8E8B-3EF43F95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93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64AAC-5305-4799-BBF6-4647B7690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C3D04-ACEE-4EE0-BF60-DFF3A1982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D50D2C-F40D-440A-8439-E23385875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5945F9-449C-422B-8942-103E20E25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FB563E-1566-4C32-BFAF-8B6AA9E04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33DFB5-319A-4B05-83A8-1A8BCB94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A513BF-8251-444D-9950-14B28C73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327FF4-34B5-42C3-A92B-DA645194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2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BCA37-47EA-458F-B86C-8F07BBB9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2A5FFA-EDC4-4A8A-BFF2-5B1BC197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D37D66-789A-4922-AE26-B2166847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4B8F82-4DF2-4F8F-B8FB-F483066E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86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83CB2A-258C-4FDC-A63E-8CEBDB3C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55EFF4-B6A5-4189-8A6B-AB17E878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B8F128-FF31-40A2-98BB-40F88769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94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B2DCB-FF4E-4A02-A5F0-0186E4A9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C267C-AEA5-4C1F-8E13-04BC27C4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B86FB9-5D1D-4401-B017-4C0FF01CC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C1E27B-3C07-47A1-B1DC-2183E383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01EE40-1DAD-45EA-9EC5-983551D9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D82690-4ACB-4C13-814A-680E40A9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1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992BC-9DEB-48FE-BC64-D622F3FC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6A516B-1574-4D8F-B24A-5882E9258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443009-AA88-4337-9EC1-1669181E9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0C8C75-4F10-41CD-9CEC-1E7497C2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03393F-9E92-4C7D-ADD1-0AD5A032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B92F23-D98D-4B42-822B-FA262788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95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163500-6E97-4CAC-ACC0-554463DA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B774CB-3B8D-4441-8147-EE78D3CFA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6D3601-708A-4FB6-97D9-5567C11F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FBC79-F4BF-4211-9B79-F1E6301751C0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8BC87-9007-4997-9A53-2AADFAAC9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CEDFFC-5B75-4C3B-8F8A-B6542057E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AF872-C06C-4F43-A8BF-D47EEE0C74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343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1">
            <a:extLst>
              <a:ext uri="{FF2B5EF4-FFF2-40B4-BE49-F238E27FC236}">
                <a16:creationId xmlns:a16="http://schemas.microsoft.com/office/drawing/2014/main" id="{20A77F05-534D-4D6B-8402-2B5BE08B78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9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0">
            <a:extLst>
              <a:ext uri="{FF2B5EF4-FFF2-40B4-BE49-F238E27FC236}">
                <a16:creationId xmlns:a16="http://schemas.microsoft.com/office/drawing/2014/main" id="{2B3B259D-4A19-4D29-9C0E-5DCA8BECC4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0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1">
            <a:extLst>
              <a:ext uri="{FF2B5EF4-FFF2-40B4-BE49-F238E27FC236}">
                <a16:creationId xmlns:a16="http://schemas.microsoft.com/office/drawing/2014/main" id="{69D305C1-E229-4EF4-A562-F2ABC34CB7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3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2">
            <a:extLst>
              <a:ext uri="{FF2B5EF4-FFF2-40B4-BE49-F238E27FC236}">
                <a16:creationId xmlns:a16="http://schemas.microsoft.com/office/drawing/2014/main" id="{AC093216-E8C9-4AB9-B7DD-0FCFBFC8BB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1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3">
            <a:extLst>
              <a:ext uri="{FF2B5EF4-FFF2-40B4-BE49-F238E27FC236}">
                <a16:creationId xmlns:a16="http://schemas.microsoft.com/office/drawing/2014/main" id="{82D70689-34D1-427A-BA8D-B9DE3B51E6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1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4">
            <a:extLst>
              <a:ext uri="{FF2B5EF4-FFF2-40B4-BE49-F238E27FC236}">
                <a16:creationId xmlns:a16="http://schemas.microsoft.com/office/drawing/2014/main" id="{709C4ECF-6E39-42DD-8FB9-816DB08847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4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5">
            <a:extLst>
              <a:ext uri="{FF2B5EF4-FFF2-40B4-BE49-F238E27FC236}">
                <a16:creationId xmlns:a16="http://schemas.microsoft.com/office/drawing/2014/main" id="{3D1226D0-72DE-464F-A75E-FDA8CF55A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4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6">
            <a:extLst>
              <a:ext uri="{FF2B5EF4-FFF2-40B4-BE49-F238E27FC236}">
                <a16:creationId xmlns:a16="http://schemas.microsoft.com/office/drawing/2014/main" id="{7156ABDA-0000-48A2-B063-7D426B8722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1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7">
            <a:extLst>
              <a:ext uri="{FF2B5EF4-FFF2-40B4-BE49-F238E27FC236}">
                <a16:creationId xmlns:a16="http://schemas.microsoft.com/office/drawing/2014/main" id="{4E39BE75-090D-49CB-96E8-BCCE8C272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4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8">
            <a:extLst>
              <a:ext uri="{FF2B5EF4-FFF2-40B4-BE49-F238E27FC236}">
                <a16:creationId xmlns:a16="http://schemas.microsoft.com/office/drawing/2014/main" id="{AE4D2445-2F61-4B35-9B0D-03A505E8D4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9">
            <a:extLst>
              <a:ext uri="{FF2B5EF4-FFF2-40B4-BE49-F238E27FC236}">
                <a16:creationId xmlns:a16="http://schemas.microsoft.com/office/drawing/2014/main" id="{94A9E98D-C5EF-4460-8BF3-C3182B0BF0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2">
            <a:extLst>
              <a:ext uri="{FF2B5EF4-FFF2-40B4-BE49-F238E27FC236}">
                <a16:creationId xmlns:a16="http://schemas.microsoft.com/office/drawing/2014/main" id="{579B03F3-80A5-43C1-B9DC-01E5484A9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6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0">
            <a:extLst>
              <a:ext uri="{FF2B5EF4-FFF2-40B4-BE49-F238E27FC236}">
                <a16:creationId xmlns:a16="http://schemas.microsoft.com/office/drawing/2014/main" id="{185E1272-A57D-407A-81B6-770B1148C5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7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1">
            <a:extLst>
              <a:ext uri="{FF2B5EF4-FFF2-40B4-BE49-F238E27FC236}">
                <a16:creationId xmlns:a16="http://schemas.microsoft.com/office/drawing/2014/main" id="{00BCC884-4410-49F7-A9DE-734931D568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5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2">
            <a:extLst>
              <a:ext uri="{FF2B5EF4-FFF2-40B4-BE49-F238E27FC236}">
                <a16:creationId xmlns:a16="http://schemas.microsoft.com/office/drawing/2014/main" id="{B6D39765-9E0A-4D65-9C09-A0E8B8696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6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3">
            <a:extLst>
              <a:ext uri="{FF2B5EF4-FFF2-40B4-BE49-F238E27FC236}">
                <a16:creationId xmlns:a16="http://schemas.microsoft.com/office/drawing/2014/main" id="{686B068A-0BC4-4E00-ACE9-C1EA493F1F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68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4">
            <a:extLst>
              <a:ext uri="{FF2B5EF4-FFF2-40B4-BE49-F238E27FC236}">
                <a16:creationId xmlns:a16="http://schemas.microsoft.com/office/drawing/2014/main" id="{5506F7A8-DA54-48D1-8863-A943471C10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58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5">
            <a:extLst>
              <a:ext uri="{FF2B5EF4-FFF2-40B4-BE49-F238E27FC236}">
                <a16:creationId xmlns:a16="http://schemas.microsoft.com/office/drawing/2014/main" id="{DA50F544-FBDF-4D95-808E-D2218D0B19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44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6">
            <a:extLst>
              <a:ext uri="{FF2B5EF4-FFF2-40B4-BE49-F238E27FC236}">
                <a16:creationId xmlns:a16="http://schemas.microsoft.com/office/drawing/2014/main" id="{8E58E586-F65B-4CC1-9A5F-FE054D985A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83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7">
            <a:extLst>
              <a:ext uri="{FF2B5EF4-FFF2-40B4-BE49-F238E27FC236}">
                <a16:creationId xmlns:a16="http://schemas.microsoft.com/office/drawing/2014/main" id="{FA3F538F-2999-474B-B264-17C940B74F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1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8">
            <a:extLst>
              <a:ext uri="{FF2B5EF4-FFF2-40B4-BE49-F238E27FC236}">
                <a16:creationId xmlns:a16="http://schemas.microsoft.com/office/drawing/2014/main" id="{A87EF088-D30F-4E68-A74A-D7227BA46D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2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9">
            <a:extLst>
              <a:ext uri="{FF2B5EF4-FFF2-40B4-BE49-F238E27FC236}">
                <a16:creationId xmlns:a16="http://schemas.microsoft.com/office/drawing/2014/main" id="{D45EB4D0-4924-4887-8EAA-932422FC6E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3">
            <a:extLst>
              <a:ext uri="{FF2B5EF4-FFF2-40B4-BE49-F238E27FC236}">
                <a16:creationId xmlns:a16="http://schemas.microsoft.com/office/drawing/2014/main" id="{77FC4B41-DACE-456C-A10F-4F28D689C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5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0">
            <a:extLst>
              <a:ext uri="{FF2B5EF4-FFF2-40B4-BE49-F238E27FC236}">
                <a16:creationId xmlns:a16="http://schemas.microsoft.com/office/drawing/2014/main" id="{446DB8CB-DB01-43A9-B3D6-FBF1196C4D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42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1">
            <a:extLst>
              <a:ext uri="{FF2B5EF4-FFF2-40B4-BE49-F238E27FC236}">
                <a16:creationId xmlns:a16="http://schemas.microsoft.com/office/drawing/2014/main" id="{32FB1029-628C-4A42-BB27-4A9312D451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2">
            <a:extLst>
              <a:ext uri="{FF2B5EF4-FFF2-40B4-BE49-F238E27FC236}">
                <a16:creationId xmlns:a16="http://schemas.microsoft.com/office/drawing/2014/main" id="{F0EF19F4-BFA4-484E-BFB0-FD6CCA9BED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61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3">
            <a:extLst>
              <a:ext uri="{FF2B5EF4-FFF2-40B4-BE49-F238E27FC236}">
                <a16:creationId xmlns:a16="http://schemas.microsoft.com/office/drawing/2014/main" id="{EB371399-86C2-44BB-BE9D-8FFD0D99B4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07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4">
            <a:extLst>
              <a:ext uri="{FF2B5EF4-FFF2-40B4-BE49-F238E27FC236}">
                <a16:creationId xmlns:a16="http://schemas.microsoft.com/office/drawing/2014/main" id="{2EF52435-018C-4F86-8BBA-7B6CCFF645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3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5">
            <a:extLst>
              <a:ext uri="{FF2B5EF4-FFF2-40B4-BE49-F238E27FC236}">
                <a16:creationId xmlns:a16="http://schemas.microsoft.com/office/drawing/2014/main" id="{B0823F77-2165-42AC-BC39-90E5F9B07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58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6">
            <a:extLst>
              <a:ext uri="{FF2B5EF4-FFF2-40B4-BE49-F238E27FC236}">
                <a16:creationId xmlns:a16="http://schemas.microsoft.com/office/drawing/2014/main" id="{FBFF2002-3EC1-4958-8FCF-7BC87E58BA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6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7">
            <a:extLst>
              <a:ext uri="{FF2B5EF4-FFF2-40B4-BE49-F238E27FC236}">
                <a16:creationId xmlns:a16="http://schemas.microsoft.com/office/drawing/2014/main" id="{DEBF8F9B-1482-4AFB-817C-1738A6757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7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8">
            <a:extLst>
              <a:ext uri="{FF2B5EF4-FFF2-40B4-BE49-F238E27FC236}">
                <a16:creationId xmlns:a16="http://schemas.microsoft.com/office/drawing/2014/main" id="{FBEF0BC6-B41F-49C5-8FD9-7ABE8FFC03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1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9">
            <a:extLst>
              <a:ext uri="{FF2B5EF4-FFF2-40B4-BE49-F238E27FC236}">
                <a16:creationId xmlns:a16="http://schemas.microsoft.com/office/drawing/2014/main" id="{9CAD5260-F3E9-4BCE-8E6F-ADDF515EA9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1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4">
            <a:extLst>
              <a:ext uri="{FF2B5EF4-FFF2-40B4-BE49-F238E27FC236}">
                <a16:creationId xmlns:a16="http://schemas.microsoft.com/office/drawing/2014/main" id="{26F4F029-123A-4EED-A5DC-CEF2EF51D9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4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0">
            <a:extLst>
              <a:ext uri="{FF2B5EF4-FFF2-40B4-BE49-F238E27FC236}">
                <a16:creationId xmlns:a16="http://schemas.microsoft.com/office/drawing/2014/main" id="{9482B067-0C5A-445C-B138-827E4DE043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9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1">
            <a:extLst>
              <a:ext uri="{FF2B5EF4-FFF2-40B4-BE49-F238E27FC236}">
                <a16:creationId xmlns:a16="http://schemas.microsoft.com/office/drawing/2014/main" id="{4DB73536-53B4-49AD-BCFF-4B0F92290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32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2">
            <a:extLst>
              <a:ext uri="{FF2B5EF4-FFF2-40B4-BE49-F238E27FC236}">
                <a16:creationId xmlns:a16="http://schemas.microsoft.com/office/drawing/2014/main" id="{90B0B1F6-1AE9-4CB7-AEAF-72C93A5C81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5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3">
            <a:extLst>
              <a:ext uri="{FF2B5EF4-FFF2-40B4-BE49-F238E27FC236}">
                <a16:creationId xmlns:a16="http://schemas.microsoft.com/office/drawing/2014/main" id="{89A1ACC0-0209-4464-B70A-0333CED22A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13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4">
            <a:extLst>
              <a:ext uri="{FF2B5EF4-FFF2-40B4-BE49-F238E27FC236}">
                <a16:creationId xmlns:a16="http://schemas.microsoft.com/office/drawing/2014/main" id="{07FE6DEF-3991-40D4-8EBF-2DEFF0A237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58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5">
            <a:extLst>
              <a:ext uri="{FF2B5EF4-FFF2-40B4-BE49-F238E27FC236}">
                <a16:creationId xmlns:a16="http://schemas.microsoft.com/office/drawing/2014/main" id="{FD58129B-1308-43F4-A812-EBE236C160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77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6">
            <a:extLst>
              <a:ext uri="{FF2B5EF4-FFF2-40B4-BE49-F238E27FC236}">
                <a16:creationId xmlns:a16="http://schemas.microsoft.com/office/drawing/2014/main" id="{0B9BB7A6-ABDC-495E-A252-7F70F1C9B6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97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7">
            <a:extLst>
              <a:ext uri="{FF2B5EF4-FFF2-40B4-BE49-F238E27FC236}">
                <a16:creationId xmlns:a16="http://schemas.microsoft.com/office/drawing/2014/main" id="{977D53D1-C32D-4F54-A265-75B1FA70C7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96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8">
            <a:extLst>
              <a:ext uri="{FF2B5EF4-FFF2-40B4-BE49-F238E27FC236}">
                <a16:creationId xmlns:a16="http://schemas.microsoft.com/office/drawing/2014/main" id="{231040BB-3924-40A9-926B-DF75F34FE9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6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9">
            <a:extLst>
              <a:ext uri="{FF2B5EF4-FFF2-40B4-BE49-F238E27FC236}">
                <a16:creationId xmlns:a16="http://schemas.microsoft.com/office/drawing/2014/main" id="{32D61F88-0E65-420B-9C64-E092D75991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5">
            <a:extLst>
              <a:ext uri="{FF2B5EF4-FFF2-40B4-BE49-F238E27FC236}">
                <a16:creationId xmlns:a16="http://schemas.microsoft.com/office/drawing/2014/main" id="{9C40C500-B902-4532-BC3B-B846484F86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39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0">
            <a:extLst>
              <a:ext uri="{FF2B5EF4-FFF2-40B4-BE49-F238E27FC236}">
                <a16:creationId xmlns:a16="http://schemas.microsoft.com/office/drawing/2014/main" id="{A4C909A7-3619-490E-BDBC-6872AF1284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01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1">
            <a:extLst>
              <a:ext uri="{FF2B5EF4-FFF2-40B4-BE49-F238E27FC236}">
                <a16:creationId xmlns:a16="http://schemas.microsoft.com/office/drawing/2014/main" id="{3E6BEEFB-8DAD-49C1-B1BA-131BE05000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8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2">
            <a:extLst>
              <a:ext uri="{FF2B5EF4-FFF2-40B4-BE49-F238E27FC236}">
                <a16:creationId xmlns:a16="http://schemas.microsoft.com/office/drawing/2014/main" id="{83F07F2A-7A2D-4A4C-A01C-C26DFC8AC4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52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3">
            <a:extLst>
              <a:ext uri="{FF2B5EF4-FFF2-40B4-BE49-F238E27FC236}">
                <a16:creationId xmlns:a16="http://schemas.microsoft.com/office/drawing/2014/main" id="{71B2AA48-18E6-4C69-A2D1-6BF2236521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11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4">
            <a:extLst>
              <a:ext uri="{FF2B5EF4-FFF2-40B4-BE49-F238E27FC236}">
                <a16:creationId xmlns:a16="http://schemas.microsoft.com/office/drawing/2014/main" id="{2E2BF1BF-34B8-4F70-ADF2-61DFD32EDB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78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5">
            <a:extLst>
              <a:ext uri="{FF2B5EF4-FFF2-40B4-BE49-F238E27FC236}">
                <a16:creationId xmlns:a16="http://schemas.microsoft.com/office/drawing/2014/main" id="{E186F72F-4138-4AB0-A39F-5885F543B9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62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6">
            <a:extLst>
              <a:ext uri="{FF2B5EF4-FFF2-40B4-BE49-F238E27FC236}">
                <a16:creationId xmlns:a16="http://schemas.microsoft.com/office/drawing/2014/main" id="{D912F459-0316-49F9-A682-0814AC61E7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70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7">
            <a:extLst>
              <a:ext uri="{FF2B5EF4-FFF2-40B4-BE49-F238E27FC236}">
                <a16:creationId xmlns:a16="http://schemas.microsoft.com/office/drawing/2014/main" id="{9CE1E6D1-1FFC-4FCE-82D1-96CBA9F963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62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8">
            <a:extLst>
              <a:ext uri="{FF2B5EF4-FFF2-40B4-BE49-F238E27FC236}">
                <a16:creationId xmlns:a16="http://schemas.microsoft.com/office/drawing/2014/main" id="{CC9A92FB-0608-4BC2-BDF2-D5088621E0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657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59">
            <a:extLst>
              <a:ext uri="{FF2B5EF4-FFF2-40B4-BE49-F238E27FC236}">
                <a16:creationId xmlns:a16="http://schemas.microsoft.com/office/drawing/2014/main" id="{B4454AD9-48B4-41DB-8455-17AA87A79A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2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6">
            <a:extLst>
              <a:ext uri="{FF2B5EF4-FFF2-40B4-BE49-F238E27FC236}">
                <a16:creationId xmlns:a16="http://schemas.microsoft.com/office/drawing/2014/main" id="{E61116AC-78A7-4D16-BB38-73063CF4BD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0">
            <a:extLst>
              <a:ext uri="{FF2B5EF4-FFF2-40B4-BE49-F238E27FC236}">
                <a16:creationId xmlns:a16="http://schemas.microsoft.com/office/drawing/2014/main" id="{33EEBEA8-FE7A-42D9-A8F6-F6A2249C08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71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1">
            <a:extLst>
              <a:ext uri="{FF2B5EF4-FFF2-40B4-BE49-F238E27FC236}">
                <a16:creationId xmlns:a16="http://schemas.microsoft.com/office/drawing/2014/main" id="{C959C4D0-6C40-47C9-BF80-885B490DFD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80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2">
            <a:extLst>
              <a:ext uri="{FF2B5EF4-FFF2-40B4-BE49-F238E27FC236}">
                <a16:creationId xmlns:a16="http://schemas.microsoft.com/office/drawing/2014/main" id="{851962CA-F82C-4CC9-9F33-A64CDC9D0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4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3">
            <a:extLst>
              <a:ext uri="{FF2B5EF4-FFF2-40B4-BE49-F238E27FC236}">
                <a16:creationId xmlns:a16="http://schemas.microsoft.com/office/drawing/2014/main" id="{52C8562E-CCAC-4001-9AB1-B0BE4A31F8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92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4">
            <a:extLst>
              <a:ext uri="{FF2B5EF4-FFF2-40B4-BE49-F238E27FC236}">
                <a16:creationId xmlns:a16="http://schemas.microsoft.com/office/drawing/2014/main" id="{7DD704E3-80EA-4311-A208-590D758A7A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0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5">
            <a:extLst>
              <a:ext uri="{FF2B5EF4-FFF2-40B4-BE49-F238E27FC236}">
                <a16:creationId xmlns:a16="http://schemas.microsoft.com/office/drawing/2014/main" id="{1C0BFB47-BCA5-42E9-BBD6-7CB3FB970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2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6">
            <a:extLst>
              <a:ext uri="{FF2B5EF4-FFF2-40B4-BE49-F238E27FC236}">
                <a16:creationId xmlns:a16="http://schemas.microsoft.com/office/drawing/2014/main" id="{657B59DD-1292-438B-A98F-859CB52F0C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66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7">
            <a:extLst>
              <a:ext uri="{FF2B5EF4-FFF2-40B4-BE49-F238E27FC236}">
                <a16:creationId xmlns:a16="http://schemas.microsoft.com/office/drawing/2014/main" id="{DD48AB0D-FD08-42BD-86A6-A5C2ED61A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200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8">
            <a:extLst>
              <a:ext uri="{FF2B5EF4-FFF2-40B4-BE49-F238E27FC236}">
                <a16:creationId xmlns:a16="http://schemas.microsoft.com/office/drawing/2014/main" id="{FAFFB106-C251-4DB4-88C6-172048042E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9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69">
            <a:extLst>
              <a:ext uri="{FF2B5EF4-FFF2-40B4-BE49-F238E27FC236}">
                <a16:creationId xmlns:a16="http://schemas.microsoft.com/office/drawing/2014/main" id="{2A79B8DE-CA2B-47BC-8B88-25A36DA2A7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1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7">
            <a:extLst>
              <a:ext uri="{FF2B5EF4-FFF2-40B4-BE49-F238E27FC236}">
                <a16:creationId xmlns:a16="http://schemas.microsoft.com/office/drawing/2014/main" id="{9F4EC6E3-2725-4942-89A4-2D755A3BD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492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0">
            <a:extLst>
              <a:ext uri="{FF2B5EF4-FFF2-40B4-BE49-F238E27FC236}">
                <a16:creationId xmlns:a16="http://schemas.microsoft.com/office/drawing/2014/main" id="{F5B43DE7-5B38-423E-811B-7A5C84A1A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886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1">
            <a:extLst>
              <a:ext uri="{FF2B5EF4-FFF2-40B4-BE49-F238E27FC236}">
                <a16:creationId xmlns:a16="http://schemas.microsoft.com/office/drawing/2014/main" id="{CACFCC86-FFBE-4641-AC81-6CB481FF06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62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2">
            <a:extLst>
              <a:ext uri="{FF2B5EF4-FFF2-40B4-BE49-F238E27FC236}">
                <a16:creationId xmlns:a16="http://schemas.microsoft.com/office/drawing/2014/main" id="{9FFC29A6-25E6-436E-90D7-97E03E716C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066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3">
            <a:extLst>
              <a:ext uri="{FF2B5EF4-FFF2-40B4-BE49-F238E27FC236}">
                <a16:creationId xmlns:a16="http://schemas.microsoft.com/office/drawing/2014/main" id="{B5D6909A-9B90-40CC-82CE-24CDA53F9A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77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4">
            <a:extLst>
              <a:ext uri="{FF2B5EF4-FFF2-40B4-BE49-F238E27FC236}">
                <a16:creationId xmlns:a16="http://schemas.microsoft.com/office/drawing/2014/main" id="{FF2DD717-36E0-4A2B-80AB-11957670E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30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5">
            <a:extLst>
              <a:ext uri="{FF2B5EF4-FFF2-40B4-BE49-F238E27FC236}">
                <a16:creationId xmlns:a16="http://schemas.microsoft.com/office/drawing/2014/main" id="{BB32AAC6-7DFD-4C55-BE10-24CA989496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812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6">
            <a:extLst>
              <a:ext uri="{FF2B5EF4-FFF2-40B4-BE49-F238E27FC236}">
                <a16:creationId xmlns:a16="http://schemas.microsoft.com/office/drawing/2014/main" id="{B262989A-85E2-4F0D-9A58-C90176CDFE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868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7">
            <a:extLst>
              <a:ext uri="{FF2B5EF4-FFF2-40B4-BE49-F238E27FC236}">
                <a16:creationId xmlns:a16="http://schemas.microsoft.com/office/drawing/2014/main" id="{FEB30AEB-16D2-4E62-A954-B9B1F8A80C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45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8">
            <a:extLst>
              <a:ext uri="{FF2B5EF4-FFF2-40B4-BE49-F238E27FC236}">
                <a16:creationId xmlns:a16="http://schemas.microsoft.com/office/drawing/2014/main" id="{AA7A8487-8C8C-479B-8253-19A0E453CC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9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79">
            <a:extLst>
              <a:ext uri="{FF2B5EF4-FFF2-40B4-BE49-F238E27FC236}">
                <a16:creationId xmlns:a16="http://schemas.microsoft.com/office/drawing/2014/main" id="{D2FA71AE-63A9-4002-8408-E675D8C1E4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6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8">
            <a:extLst>
              <a:ext uri="{FF2B5EF4-FFF2-40B4-BE49-F238E27FC236}">
                <a16:creationId xmlns:a16="http://schemas.microsoft.com/office/drawing/2014/main" id="{6A2E517E-9659-4D6B-A2D1-4E71F72456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47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0">
            <a:extLst>
              <a:ext uri="{FF2B5EF4-FFF2-40B4-BE49-F238E27FC236}">
                <a16:creationId xmlns:a16="http://schemas.microsoft.com/office/drawing/2014/main" id="{EB3EC8EB-4FA2-4E53-89CD-86E2D291D3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982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1">
            <a:extLst>
              <a:ext uri="{FF2B5EF4-FFF2-40B4-BE49-F238E27FC236}">
                <a16:creationId xmlns:a16="http://schemas.microsoft.com/office/drawing/2014/main" id="{A2DA13DD-4DE9-4B1C-8492-1D276B19EF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523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2">
            <a:extLst>
              <a:ext uri="{FF2B5EF4-FFF2-40B4-BE49-F238E27FC236}">
                <a16:creationId xmlns:a16="http://schemas.microsoft.com/office/drawing/2014/main" id="{8D1207C7-D85D-4853-8EFF-321BB726BC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93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3">
            <a:extLst>
              <a:ext uri="{FF2B5EF4-FFF2-40B4-BE49-F238E27FC236}">
                <a16:creationId xmlns:a16="http://schemas.microsoft.com/office/drawing/2014/main" id="{4A9B625B-F76B-4959-ABAF-A49F163088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0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4">
            <a:extLst>
              <a:ext uri="{FF2B5EF4-FFF2-40B4-BE49-F238E27FC236}">
                <a16:creationId xmlns:a16="http://schemas.microsoft.com/office/drawing/2014/main" id="{4B241422-BA4B-44F4-AA06-3CAC02D9C4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205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5">
            <a:extLst>
              <a:ext uri="{FF2B5EF4-FFF2-40B4-BE49-F238E27FC236}">
                <a16:creationId xmlns:a16="http://schemas.microsoft.com/office/drawing/2014/main" id="{70D5158D-DF57-4F76-BE68-8D6BEF3424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91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6">
            <a:extLst>
              <a:ext uri="{FF2B5EF4-FFF2-40B4-BE49-F238E27FC236}">
                <a16:creationId xmlns:a16="http://schemas.microsoft.com/office/drawing/2014/main" id="{C4DA3117-7291-4326-B852-B3B43A93E0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319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7">
            <a:extLst>
              <a:ext uri="{FF2B5EF4-FFF2-40B4-BE49-F238E27FC236}">
                <a16:creationId xmlns:a16="http://schemas.microsoft.com/office/drawing/2014/main" id="{06049042-6A59-4B2C-AC78-E24595E12C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750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8">
            <a:extLst>
              <a:ext uri="{FF2B5EF4-FFF2-40B4-BE49-F238E27FC236}">
                <a16:creationId xmlns:a16="http://schemas.microsoft.com/office/drawing/2014/main" id="{CE29580D-0624-46E2-BC61-1EB6C7D02E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648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89">
            <a:extLst>
              <a:ext uri="{FF2B5EF4-FFF2-40B4-BE49-F238E27FC236}">
                <a16:creationId xmlns:a16="http://schemas.microsoft.com/office/drawing/2014/main" id="{19E3484D-50F6-4E3F-B3B5-74FCE94306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9">
            <a:extLst>
              <a:ext uri="{FF2B5EF4-FFF2-40B4-BE49-F238E27FC236}">
                <a16:creationId xmlns:a16="http://schemas.microsoft.com/office/drawing/2014/main" id="{52E0B695-E6E3-4CF0-9732-14664884FD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02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 d</dc:creator>
  <cp:lastModifiedBy>d d</cp:lastModifiedBy>
  <cp:revision>1</cp:revision>
  <dcterms:created xsi:type="dcterms:W3CDTF">2020-06-13T10:51:24Z</dcterms:created>
  <dcterms:modified xsi:type="dcterms:W3CDTF">2020-06-13T10:51:47Z</dcterms:modified>
</cp:coreProperties>
</file>